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36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9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90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765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29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43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347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24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700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888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965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701E-F754-4564-B533-711A95E170F5}" type="datetimeFigureOut">
              <a:rPr lang="hu-HU" smtClean="0"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B4D2-0FBA-4C88-8259-4E1BA1F43D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73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11. Néprajz és a mai világ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jelen fogalma</a:t>
            </a:r>
          </a:p>
          <a:p>
            <a:pPr marL="0" indent="0">
              <a:buNone/>
            </a:pPr>
            <a:r>
              <a:rPr lang="hu-HU" dirty="0" smtClean="0"/>
              <a:t>A jelen kutatásának története</a:t>
            </a:r>
          </a:p>
          <a:p>
            <a:pPr marL="0" indent="0">
              <a:buNone/>
            </a:pPr>
            <a:r>
              <a:rPr lang="hu-HU" dirty="0" smtClean="0"/>
              <a:t>Változások a jelenben</a:t>
            </a:r>
          </a:p>
          <a:p>
            <a:pPr lvl="1"/>
            <a:r>
              <a:rPr lang="hu-HU" dirty="0" smtClean="0"/>
              <a:t>Üzemszervezet, típusok</a:t>
            </a:r>
          </a:p>
          <a:p>
            <a:pPr lvl="1"/>
            <a:r>
              <a:rPr lang="hu-HU" dirty="0" smtClean="0"/>
              <a:t>Foglalkozásváltás, ingázás</a:t>
            </a:r>
          </a:p>
          <a:p>
            <a:pPr lvl="1"/>
            <a:r>
              <a:rPr lang="hu-HU" dirty="0" smtClean="0"/>
              <a:t>Új tudás</a:t>
            </a:r>
          </a:p>
          <a:p>
            <a:pPr lvl="1"/>
            <a:r>
              <a:rPr lang="hu-HU" dirty="0" smtClean="0"/>
              <a:t>Szabadidő</a:t>
            </a:r>
          </a:p>
          <a:p>
            <a:pPr lvl="1"/>
            <a:r>
              <a:rPr lang="hu-HU" dirty="0" smtClean="0"/>
              <a:t>Értékek</a:t>
            </a:r>
          </a:p>
          <a:p>
            <a:pPr lvl="1"/>
            <a:r>
              <a:rPr lang="hu-HU" dirty="0" smtClean="0"/>
              <a:t>Család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646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Jelenkutatás 1.: régi témák 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Lakáskultúra</a:t>
            </a:r>
          </a:p>
          <a:p>
            <a:r>
              <a:rPr lang="hu-HU" dirty="0" smtClean="0"/>
              <a:t>Földművelés, gazdálkodás (Bali J.)</a:t>
            </a:r>
          </a:p>
          <a:p>
            <a:r>
              <a:rPr lang="hu-HU" dirty="0" smtClean="0"/>
              <a:t>Lakodalom funkcióváltása (Sárkány M.)</a:t>
            </a:r>
          </a:p>
          <a:p>
            <a:r>
              <a:rPr lang="hu-HU" dirty="0" smtClean="0"/>
              <a:t>Varró falu (Fülöp H.)</a:t>
            </a:r>
          </a:p>
          <a:p>
            <a:r>
              <a:rPr lang="hu-HU" dirty="0" smtClean="0"/>
              <a:t>Történeti mondák (Magyar Z.)</a:t>
            </a:r>
          </a:p>
          <a:p>
            <a:r>
              <a:rPr lang="hu-HU" dirty="0" smtClean="0"/>
              <a:t>Imádság (Tánczos V.)</a:t>
            </a:r>
          </a:p>
          <a:p>
            <a:r>
              <a:rPr lang="hu-HU" dirty="0" smtClean="0"/>
              <a:t>Búcsújárás (MT)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659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Jelenkutatás 2.: jelenné váló múlt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Kalotaszeg, 1944</a:t>
            </a:r>
          </a:p>
          <a:p>
            <a:r>
              <a:rPr lang="hu-HU" dirty="0" smtClean="0"/>
              <a:t>1956 emlékezete</a:t>
            </a:r>
          </a:p>
          <a:p>
            <a:r>
              <a:rPr lang="hu-HU" dirty="0" smtClean="0"/>
              <a:t>Kádár korszak</a:t>
            </a:r>
          </a:p>
          <a:p>
            <a:r>
              <a:rPr lang="hu-HU" dirty="0" smtClean="0"/>
              <a:t>Tsz szervezés</a:t>
            </a:r>
          </a:p>
          <a:p>
            <a:r>
              <a:rPr lang="hu-HU" dirty="0" smtClean="0"/>
              <a:t>Kulákok</a:t>
            </a:r>
          </a:p>
          <a:p>
            <a:r>
              <a:rPr lang="hu-HU" dirty="0" smtClean="0"/>
              <a:t>Hadifoglyok</a:t>
            </a:r>
          </a:p>
          <a:p>
            <a:r>
              <a:rPr lang="hu-HU" dirty="0" smtClean="0"/>
              <a:t>Hagyatéki leltára</a:t>
            </a:r>
          </a:p>
          <a:p>
            <a:r>
              <a:rPr lang="hu-HU" dirty="0" smtClean="0"/>
              <a:t>Madéfalva, 1764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331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4357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Jelenkutatás 3.: új ötletek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1436" y="1433945"/>
            <a:ext cx="8880764" cy="5091399"/>
          </a:xfrm>
        </p:spPr>
        <p:txBody>
          <a:bodyPr/>
          <a:lstStyle/>
          <a:p>
            <a:r>
              <a:rPr lang="hu-HU" dirty="0" smtClean="0"/>
              <a:t>Tárgyak élete ma</a:t>
            </a:r>
          </a:p>
          <a:p>
            <a:pPr lvl="1"/>
            <a:r>
              <a:rPr lang="hu-HU" dirty="0" smtClean="0"/>
              <a:t>Műanyag, farmer, </a:t>
            </a:r>
          </a:p>
          <a:p>
            <a:r>
              <a:rPr lang="hu-HU" dirty="0" smtClean="0"/>
              <a:t>Új helyszínek, közösségek</a:t>
            </a:r>
          </a:p>
          <a:p>
            <a:pPr lvl="1"/>
            <a:r>
              <a:rPr lang="hu-HU" dirty="0" smtClean="0"/>
              <a:t>Szapu M városi fiatalok zenei világa</a:t>
            </a:r>
          </a:p>
          <a:p>
            <a:pPr lvl="1"/>
            <a:r>
              <a:rPr lang="hu-HU" dirty="0" smtClean="0"/>
              <a:t>Táncház</a:t>
            </a:r>
          </a:p>
          <a:p>
            <a:r>
              <a:rPr lang="hu-HU" dirty="0" smtClean="0"/>
              <a:t>Társadalmi témák</a:t>
            </a:r>
          </a:p>
          <a:p>
            <a:pPr lvl="1"/>
            <a:r>
              <a:rPr lang="hu-HU" dirty="0" smtClean="0"/>
              <a:t>Szomszédság</a:t>
            </a:r>
          </a:p>
          <a:p>
            <a:pPr lvl="1"/>
            <a:r>
              <a:rPr lang="hu-HU" dirty="0" smtClean="0"/>
              <a:t>Felekezeti konfliktusok</a:t>
            </a:r>
          </a:p>
          <a:p>
            <a:pPr lvl="1"/>
            <a:r>
              <a:rPr lang="hu-HU" dirty="0" smtClean="0"/>
              <a:t>Szórvány, identitás, </a:t>
            </a:r>
          </a:p>
          <a:p>
            <a:pPr lvl="1"/>
            <a:r>
              <a:rPr lang="hu-HU" dirty="0" smtClean="0"/>
              <a:t>Emlékezet alakítása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875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Jelenkutatás 4.: aktuális témák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Társadalmi szegregáció</a:t>
            </a:r>
          </a:p>
          <a:p>
            <a:r>
              <a:rPr lang="hu-HU" dirty="0" smtClean="0"/>
              <a:t>Szegénység, leszakadás</a:t>
            </a:r>
          </a:p>
          <a:p>
            <a:r>
              <a:rPr lang="hu-HU" dirty="0" smtClean="0"/>
              <a:t>Etnikai viszonyok</a:t>
            </a:r>
          </a:p>
          <a:p>
            <a:r>
              <a:rPr lang="hu-HU" dirty="0" smtClean="0"/>
              <a:t>Kisebbségkutatás</a:t>
            </a:r>
          </a:p>
          <a:p>
            <a:r>
              <a:rPr lang="hu-HU" dirty="0" smtClean="0"/>
              <a:t>Idősek életviszonyai </a:t>
            </a:r>
            <a:r>
              <a:rPr lang="hu-HU" smtClean="0"/>
              <a:t>(Turai T.)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044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144</Words>
  <Application>Microsoft Office PowerPoint</Application>
  <PresentationFormat>Egyéni</PresentationFormat>
  <Paragraphs>44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11. Néprajz és a mai világ</vt:lpstr>
      <vt:lpstr>Jelenkutatás 1.: régi témák ma</vt:lpstr>
      <vt:lpstr>Jelenkutatás 2.: jelenné váló múlt</vt:lpstr>
      <vt:lpstr>Jelenkutatás 3.: új ötletek</vt:lpstr>
      <vt:lpstr>Jelenkutatás 4.: aktuális témák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Mohay Tamás</dc:creator>
  <cp:lastModifiedBy>Mohay Tamás</cp:lastModifiedBy>
  <cp:revision>3</cp:revision>
  <dcterms:created xsi:type="dcterms:W3CDTF">2017-12-06T08:54:58Z</dcterms:created>
  <dcterms:modified xsi:type="dcterms:W3CDTF">2019-12-04T09:41:57Z</dcterms:modified>
</cp:coreProperties>
</file>